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721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lastView="sldThumbnailView">
  <p:normalViewPr>
    <p:restoredLeft sz="12197"/>
    <p:restoredTop sz="96139"/>
  </p:normalViewPr>
  <p:slideViewPr>
    <p:cSldViewPr snapToObjects="1">
      <p:cViewPr varScale="1">
        <p:scale>
          <a:sx n="100" d="100"/>
          <a:sy n="100" d="100"/>
        </p:scale>
        <p:origin x="0" y="0"/>
      </p:cViewPr>
      <p:guideLst>
        <p:guide orient="horz" pos="2154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7216" cy="73737216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slide" Target="slides/slide1.xml"  /><Relationship Id="rId3" Type="http://schemas.openxmlformats.org/officeDocument/2006/relationships/presProps" Target="presProps.xml"  /><Relationship Id="rId4" Type="http://schemas.openxmlformats.org/officeDocument/2006/relationships/viewProps" Target="viewProps.xml"  /><Relationship Id="rId5" Type="http://schemas.openxmlformats.org/officeDocument/2006/relationships/theme" Target="theme/theme1.xml"  /><Relationship Id="rId6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914399" y="2130425"/>
            <a:ext cx="10363198" cy="1470025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799" y="3886200"/>
            <a:ext cx="853439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40A130E-E3B8-4EBE-931F-81B26B8448AA}" type="datetime1">
              <a:rPr lang="ko-KR" altLang="en-US"/>
              <a:pPr lvl="0">
                <a:defRPr/>
              </a:pPr>
              <a:t>2017-12-28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800C6A38-4290-41DD-B95C-4155372FD4A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4953836A-82A3-4C8B-9D31-CD724F3673ED}" type="datetime1">
              <a:rPr lang="ko-KR" altLang="en-US"/>
              <a:pPr lvl="0">
                <a:defRPr/>
              </a:pPr>
              <a:t>2017-11-30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D2EBAF6-36D0-4DD8-B695-D4C1B37E35D6}" type="datetime1">
              <a:rPr lang="ko-KR" altLang="en-US"/>
              <a:pPr lvl="0">
                <a:defRPr/>
              </a:pPr>
              <a:t>2017-12-28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963083" y="4406900"/>
            <a:ext cx="1036319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3" y="2906713"/>
            <a:ext cx="1036319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60728D28-603B-4EFC-80F8-17E5E9107035}" type="datetime1">
              <a:rPr lang="ko-KR" altLang="en-US"/>
              <a:pPr lvl="0">
                <a:defRPr/>
              </a:pPr>
              <a:t>2017-12-28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2개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27A1F4E-0809-4239-8034-C38E431DAF92}" type="datetime1">
              <a:rPr lang="ko-KR" altLang="en-US"/>
              <a:pPr lvl="0">
                <a:defRPr/>
              </a:pPr>
              <a:t>2017-12-28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E0DA496-7307-4E8B-88DE-CB97B48BAB6F}" type="datetime1">
              <a:rPr lang="ko-KR" altLang="en-US"/>
              <a:pPr lvl="0">
                <a:defRPr/>
              </a:pPr>
              <a:t>2017-12-28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표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3"/>
          </p:nvPr>
        </p:nvSpPr>
        <p:spPr>
          <a:xfrm>
            <a:off x="608037" y="1643063"/>
            <a:ext cx="10972798" cy="45252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 lvl="0">
              <a:defRPr/>
            </a:pPr>
            <a:r>
              <a:rPr lang="ko-KR" altLang="en-US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8721E90-850C-410B-8B89-8394F580CFDA}" type="datetime1">
              <a:rPr lang="ko-KR" altLang="en-US"/>
              <a:pPr lvl="0">
                <a:defRPr/>
              </a:pPr>
              <a:t>2017-12-28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4개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09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6197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608037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6036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ACE7E28-9336-4363-8674-B91477D8F243}" type="datetime1">
              <a:rPr lang="ko-KR" altLang="en-US"/>
              <a:pPr lvl="0">
                <a:defRPr/>
              </a:pPr>
              <a:t>2017-12-28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2389716" y="4800600"/>
            <a:ext cx="7315199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6" y="612775"/>
            <a:ext cx="7315199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/>
            </a:pPr>
            <a:r>
              <a:rPr lang="ko-KR" altLang="en-US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6" y="5367338"/>
            <a:ext cx="7315199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ACE7E28-9336-4363-8674-B91477D8F243}" type="datetime1">
              <a:rPr lang="ko-KR" altLang="en-US"/>
              <a:pPr lvl="0">
                <a:defRPr/>
              </a:pPr>
              <a:t>2017-12-28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12192000" cy="1470025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CA348888-F454-4AD2-BA62-3AF29D9807C0}" type="datetime1">
              <a:rPr lang="ko-KR" altLang="en-US"/>
              <a:pPr lvl="0">
                <a:defRPr/>
              </a:pPr>
              <a:t>2017-12-28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</p:spPr>
        <p:txBody>
          <a:bodyPr/>
          <a:lstStyle>
            <a:lvl1pPr>
              <a:defRPr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2857477" y="2214563"/>
            <a:ext cx="6477021" cy="3214687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>
              <a:defRPr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56FEC12-A4C9-4837-AF94-AD867782C04C}" type="datetime1">
              <a:rPr lang="ko-KR" altLang="en-US"/>
              <a:pPr lvl="0">
                <a:defRPr/>
              </a:pPr>
              <a:t>2017-12-28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8839199" y="274638"/>
            <a:ext cx="2743199" cy="5851525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8026399" cy="5851525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57F84A3-4F29-4053-ACFD-1BAF2D3F140C}" type="datetime1">
              <a:rPr lang="ko-KR" altLang="en-US"/>
              <a:pPr lvl="0">
                <a:defRPr/>
              </a:pPr>
              <a:t>2017-12-28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599" y="1600200"/>
            <a:ext cx="1097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2D86A-5F52-4165-8473-F1B836277586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599" y="6356350"/>
            <a:ext cx="3860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.jpeg"  /><Relationship Id="rId3" Type="http://schemas.openxmlformats.org/officeDocument/2006/relationships/image" Target="../media/image2.jpeg"  /><Relationship Id="rId4" Type="http://schemas.openxmlformats.org/officeDocument/2006/relationships/image" Target="../media/image3.jpeg"  /><Relationship Id="rId5" Type="http://schemas.openxmlformats.org/officeDocument/2006/relationships/image" Target="../media/image4.jpeg"  /><Relationship Id="rId6" Type="http://schemas.openxmlformats.org/officeDocument/2006/relationships/image" Target="../media/image5.jpeg"  /><Relationship Id="rId7" Type="http://schemas.openxmlformats.org/officeDocument/2006/relationships/image" Target="../media/image6.jpe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"/>
          <p:cNvSpPr/>
          <p:nvPr/>
        </p:nvSpPr>
        <p:spPr>
          <a:xfrm>
            <a:off x="119252" y="188594"/>
            <a:ext cx="11881486" cy="6552819"/>
          </a:xfrm>
          <a:prstGeom prst="rect">
            <a:avLst/>
          </a:prstGeom>
          <a:noFill/>
          <a:ln w="76200">
            <a:solidFill>
              <a:srgbClr val="80008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endParaRPr lang="ko-KR" altLang="en-US"/>
          </a:p>
        </p:txBody>
      </p:sp>
      <p:sp>
        <p:nvSpPr>
          <p:cNvPr id="11" name=""/>
          <p:cNvSpPr txBox="1"/>
          <p:nvPr/>
        </p:nvSpPr>
        <p:spPr>
          <a:xfrm>
            <a:off x="1055370" y="6237351"/>
            <a:ext cx="10153269" cy="39014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000" b="1">
                <a:solidFill>
                  <a:schemeClr val="tx1"/>
                </a:solidFill>
                <a:latin typeface="한컴 백제 M"/>
                <a:ea typeface="한컴 백제 M"/>
              </a:rPr>
              <a:t>*</a:t>
            </a:r>
            <a:r>
              <a:rPr lang="ko-KR" altLang="en-US" sz="2000" b="1">
                <a:solidFill>
                  <a:schemeClr val="tx1"/>
                </a:solidFill>
                <a:latin typeface="한컴 백제 M"/>
                <a:ea typeface="한컴 백제 M"/>
              </a:rPr>
              <a:t>공부하느라 고생하는 </a:t>
            </a:r>
            <a:r>
              <a:rPr lang="en-US" altLang="ko-KR" sz="2000" b="1">
                <a:solidFill>
                  <a:schemeClr val="tx1"/>
                </a:solidFill>
                <a:latin typeface="한컴 백제 M"/>
                <a:ea typeface="한컴 백제 M"/>
              </a:rPr>
              <a:t>3</a:t>
            </a:r>
            <a:r>
              <a:rPr lang="ko-KR" altLang="en-US" sz="2000" b="1">
                <a:solidFill>
                  <a:schemeClr val="tx1"/>
                </a:solidFill>
                <a:latin typeface="한컴 백제 M"/>
                <a:ea typeface="한컴 백제 M"/>
              </a:rPr>
              <a:t>학년들을 위해 </a:t>
            </a:r>
            <a:r>
              <a:rPr lang="ko-KR" altLang="en-US" sz="2000" b="1">
                <a:ln w="12700" cap="flat" cmpd="sng" algn="ctr">
                  <a:solidFill>
                    <a:schemeClr val="accent3"/>
                  </a:solidFill>
                  <a:prstDash val="sysDot"/>
                  <a:round/>
                </a:ln>
                <a:solidFill>
                  <a:schemeClr val="accent2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</a:effectLst>
                <a:latin typeface="한컴 백제 M"/>
                <a:ea typeface="한컴 백제 M"/>
              </a:rPr>
              <a:t>보쌈</a:t>
            </a:r>
            <a:r>
              <a:rPr lang="en-US" altLang="ko-KR" sz="2000" b="1">
                <a:ln w="12700" cap="flat" cmpd="sng" algn="ctr">
                  <a:solidFill>
                    <a:schemeClr val="accent3"/>
                  </a:solidFill>
                  <a:prstDash val="sysDot"/>
                  <a:round/>
                </a:ln>
                <a:solidFill>
                  <a:schemeClr val="accent2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</a:effectLst>
                <a:latin typeface="한컴 백제 M"/>
                <a:ea typeface="한컴 백제 M"/>
              </a:rPr>
              <a:t>&amp;</a:t>
            </a:r>
            <a:r>
              <a:rPr lang="ko-KR" altLang="en-US" sz="2000" b="1">
                <a:ln w="12700" cap="flat" cmpd="sng" algn="ctr">
                  <a:solidFill>
                    <a:schemeClr val="accent3"/>
                  </a:solidFill>
                  <a:prstDash val="sysDot"/>
                  <a:round/>
                </a:ln>
                <a:solidFill>
                  <a:schemeClr val="accent2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</a:effectLst>
                <a:latin typeface="한컴 백제 M"/>
                <a:ea typeface="한컴 백제 M"/>
              </a:rPr>
              <a:t>야채쌈 </a:t>
            </a:r>
            <a:r>
              <a:rPr lang="en-US" altLang="ko-KR" sz="2000" b="1">
                <a:ln w="12700" cap="flat" cmpd="sng" algn="ctr">
                  <a:solidFill>
                    <a:schemeClr val="accent3"/>
                  </a:solidFill>
                  <a:prstDash val="sysDot"/>
                  <a:round/>
                </a:ln>
                <a:solidFill>
                  <a:schemeClr val="accent2"/>
                </a:solidFill>
                <a:effectLst>
                  <a:glow rad="63500">
                    <a:schemeClr val="accent3">
                      <a:satMod val="175000"/>
                      <a:alpha val="50000"/>
                    </a:schemeClr>
                  </a:glow>
                </a:effectLst>
                <a:latin typeface="한컴 백제 M"/>
                <a:ea typeface="한컴 백제 M"/>
              </a:rPr>
              <a:t>day</a:t>
            </a:r>
            <a:r>
              <a:rPr lang="ko-KR" altLang="en-US" sz="2000" b="1">
                <a:solidFill>
                  <a:schemeClr val="accent2"/>
                </a:solidFill>
                <a:latin typeface="한컴 백제 M"/>
                <a:ea typeface="한컴 백제 M"/>
              </a:rPr>
              <a:t> </a:t>
            </a:r>
            <a:r>
              <a:rPr lang="ko-KR" altLang="en-US" sz="2000" b="1">
                <a:solidFill>
                  <a:schemeClr val="tx1"/>
                </a:solidFill>
                <a:latin typeface="한컴 백제 M"/>
                <a:ea typeface="한컴 백제 M"/>
              </a:rPr>
              <a:t>를 시행하였습니다 고</a:t>
            </a:r>
            <a:r>
              <a:rPr lang="en-US" altLang="ko-KR" sz="2000" b="1">
                <a:solidFill>
                  <a:schemeClr val="tx1"/>
                </a:solidFill>
                <a:latin typeface="한컴 백제 M"/>
                <a:ea typeface="한컴 백제 M"/>
              </a:rPr>
              <a:t>3</a:t>
            </a:r>
            <a:r>
              <a:rPr lang="ko-KR" altLang="en-US" sz="2000" b="1">
                <a:solidFill>
                  <a:schemeClr val="tx1"/>
                </a:solidFill>
                <a:latin typeface="한컴 백제 M"/>
                <a:ea typeface="한컴 백제 M"/>
              </a:rPr>
              <a:t> 화이팅</a:t>
            </a:r>
            <a:r>
              <a:rPr lang="en-US" altLang="ko-KR" sz="2000" b="1">
                <a:solidFill>
                  <a:schemeClr val="tx1"/>
                </a:solidFill>
                <a:latin typeface="한컴 백제 M"/>
                <a:ea typeface="한컴 백제 M"/>
              </a:rPr>
              <a:t>!!!</a:t>
            </a:r>
            <a:r>
              <a:rPr lang="ko-KR" altLang="en-US" sz="2000" b="1">
                <a:solidFill>
                  <a:schemeClr val="tx1"/>
                </a:solidFill>
                <a:latin typeface="한컴 백제 M"/>
                <a:ea typeface="한컴 백제 M"/>
              </a:rPr>
              <a:t> </a:t>
            </a:r>
            <a:r>
              <a:rPr lang="en-US" altLang="ko-KR" sz="2000" b="1">
                <a:solidFill>
                  <a:schemeClr val="tx1"/>
                </a:solidFill>
                <a:latin typeface="한컴 백제 M"/>
                <a:ea typeface="한컴 백제 M"/>
              </a:rPr>
              <a:t>:-D</a:t>
            </a:r>
            <a:endParaRPr lang="en-US" altLang="ko-KR" sz="2000" b="1">
              <a:solidFill>
                <a:schemeClr val="tx1"/>
              </a:solidFill>
              <a:latin typeface="한컴 백제 M"/>
              <a:ea typeface="한컴 백제 M"/>
            </a:endParaRPr>
          </a:p>
        </p:txBody>
      </p:sp>
      <p:pic>
        <p:nvPicPr>
          <p:cNvPr id="18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403227" y="281086"/>
            <a:ext cx="3748529" cy="2811397"/>
          </a:xfrm>
          <a:prstGeom prst="rect">
            <a:avLst/>
          </a:prstGeom>
        </p:spPr>
      </p:pic>
      <p:pic>
        <p:nvPicPr>
          <p:cNvPr id="19" name=""/>
          <p:cNvPicPr>
            <a:picLocks noChangeAspect="1"/>
          </p:cNvPicPr>
          <p:nvPr/>
        </p:nvPicPr>
        <p:blipFill rotWithShape="1">
          <a:blip r:embed="rId3"/>
          <a:srcRect t="5310"/>
          <a:stretch>
            <a:fillRect/>
          </a:stretch>
        </p:blipFill>
        <p:spPr>
          <a:xfrm>
            <a:off x="8081390" y="281086"/>
            <a:ext cx="3631311" cy="2811397"/>
          </a:xfrm>
          <a:prstGeom prst="rect">
            <a:avLst/>
          </a:prstGeom>
        </p:spPr>
      </p:pic>
      <p:pic>
        <p:nvPicPr>
          <p:cNvPr id="20" name="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403228" y="3429000"/>
            <a:ext cx="3748529" cy="2763310"/>
          </a:xfrm>
          <a:prstGeom prst="rect">
            <a:avLst/>
          </a:prstGeom>
        </p:spPr>
      </p:pic>
      <p:pic>
        <p:nvPicPr>
          <p:cNvPr id="22" name="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8081390" y="3429000"/>
            <a:ext cx="3631312" cy="2763310"/>
          </a:xfrm>
          <a:prstGeom prst="rect">
            <a:avLst/>
          </a:prstGeom>
        </p:spPr>
      </p:pic>
      <p:pic>
        <p:nvPicPr>
          <p:cNvPr id="23" name="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3870293" y="450486"/>
            <a:ext cx="4451412" cy="3338559"/>
          </a:xfrm>
          <a:prstGeom prst="rect">
            <a:avLst/>
          </a:prstGeom>
        </p:spPr>
      </p:pic>
      <p:pic>
        <p:nvPicPr>
          <p:cNvPr id="24" name="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>
            <a:off x="4623102" y="3982962"/>
            <a:ext cx="2945796" cy="220934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"/>
        <a:cs typeface="Times New Roman"/>
        <a:font script="Jpan" typeface="MS PGothic"/>
        <a:font script="Hang" typeface="함초롬돋움"/>
        <a:font script="Hans" typeface="SimSun"/>
        <a:font script="Hant" typeface="PMingLiU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함초롬돋움"/>
        <a:ea typeface=""/>
        <a:cs typeface="Times New Roman"/>
        <a:font script="Jpan" typeface="MS PGothic"/>
        <a:font script="Hang" typeface="함초롬돋움"/>
        <a:font script="Hans" typeface="SimSun"/>
        <a:font script="Hant" typeface="PMingLiU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>Microsoft</ep:Company>
  <ep:Words>11</ep:Words>
  <ep:PresentationFormat>화면 슬라이드 쇼(4:3)</ep:PresentationFormat>
  <ep:Paragraphs>1</ep:Paragraphs>
  <ep:Slides>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한컴오피스</vt:lpstr>
      <vt:lpstr>슬라이드 1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2017-11-30T01:03:19.322</dcterms:created>
  <dc:creator>Administrator</dc:creator>
  <cp:lastModifiedBy>Administrator</cp:lastModifiedBy>
  <dcterms:modified xsi:type="dcterms:W3CDTF">2018-05-09T04:23:33.630</dcterms:modified>
  <cp:revision>25</cp:revision>
  <cp:version>0906.0100.01</cp:version>
</cp:coreProperties>
</file>